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79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380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331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75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07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3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680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3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628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8644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5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C5D2F-8407-4FDD-A2BE-3CFFB1F03F0B}" type="datetimeFigureOut">
              <a:rPr lang="es-ES" smtClean="0"/>
              <a:t>26/06/2022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F2ACB-4786-4465-B4D2-0FB49E945E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99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4494727"/>
            <a:ext cx="4778062" cy="23632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VACACIONES DE  VERANO EN LA PLAYA</a:t>
            </a:r>
            <a:endParaRPr lang="es-ES" sz="4800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1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54546" y="115910"/>
            <a:ext cx="8925059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RAZONES PARA IR A LA PLAYA</a:t>
            </a:r>
            <a:endParaRPr lang="es-ES" sz="4800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400022" y="1184855"/>
            <a:ext cx="8641723" cy="37856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La vida parece más relajada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El agua del mar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Puesta de sol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El agua del mar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Diversión gratuita</a:t>
            </a:r>
          </a:p>
        </p:txBody>
      </p:sp>
    </p:spTree>
    <p:extLst>
      <p:ext uri="{BB962C8B-B14F-4D97-AF65-F5344CB8AC3E}">
        <p14:creationId xmlns:p14="http://schemas.microsoft.com/office/powerpoint/2010/main" val="25819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4547" y="115910"/>
            <a:ext cx="6709892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DONDE IR A LA  PLAYA</a:t>
            </a:r>
            <a:endParaRPr lang="es-ES" sz="4800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54547" y="2921357"/>
            <a:ext cx="3196107" cy="830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ESPAÑA</a:t>
            </a:r>
            <a:endParaRPr lang="es-ES" sz="4800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Mapas de España para descargar e imprimir completamente actualizados |  Lifestyle | Cinco Dí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1" y="1043684"/>
            <a:ext cx="7695021" cy="547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13550">
            <a:off x="9500388" y="3628166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76698">
            <a:off x="9461502" y="4381424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1802">
            <a:off x="10879447" y="3269116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1802">
            <a:off x="4746957" y="5726834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56582" y="946907"/>
            <a:ext cx="430154" cy="4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3264">
            <a:off x="5099245" y="1163947"/>
            <a:ext cx="434300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88851">
            <a:off x="10088747" y="2745179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2798">
            <a:off x="7428791" y="5110205"/>
            <a:ext cx="434300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1802">
            <a:off x="10220812" y="3679767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6811">
            <a:off x="5898965" y="5559095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4046">
            <a:off x="5267539" y="5884077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4046">
            <a:off x="4192376" y="5505845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4703">
            <a:off x="11121925" y="1914781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0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4547" y="115910"/>
            <a:ext cx="6787166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DONDE IR A LA PLAYA</a:t>
            </a:r>
            <a:endParaRPr lang="es-ES" sz="4800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54547" y="2921357"/>
            <a:ext cx="3196107" cy="830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EUROPA</a:t>
            </a:r>
            <a:endParaRPr lang="es-ES" sz="4800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Juegos de Geografía | Juego de Mapas súper: Europa | Cerebrit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85" y="1027595"/>
            <a:ext cx="7584628" cy="544951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3975" y="3374880"/>
            <a:ext cx="414814" cy="4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5544" y="3374881"/>
            <a:ext cx="414814" cy="4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34548" y="5462796"/>
            <a:ext cx="388234" cy="41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02942">
            <a:off x="6610991" y="5446059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8446">
            <a:off x="8880255" y="5135915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741">
            <a:off x="5183599" y="3789237"/>
            <a:ext cx="387361" cy="4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anderas verdes en nuestras ventanas | profesoresiesbarriodebilba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0726">
            <a:off x="6203396" y="2981219"/>
            <a:ext cx="422221" cy="4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3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aturalez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578" y="103836"/>
            <a:ext cx="11771290" cy="6621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1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61373" y="347729"/>
            <a:ext cx="8718997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¿YA ESTÁS CONVENCIDO?</a:t>
            </a:r>
            <a:endParaRPr lang="es-ES" sz="4800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Fotos de Diversión en la playa, Imágenes de Diversión en la playa ⬇  Descargar | Depositpho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3" y="1417100"/>
            <a:ext cx="5022124" cy="30517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s 7 mejores destinos para hacer turismo de relax | ARTI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871" y="3529236"/>
            <a:ext cx="6103558" cy="30517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6027003"/>
            <a:ext cx="477806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latin typeface="Gill Sans MT" panose="020B0502020104020203" pitchFamily="34" charset="0"/>
                <a:cs typeface="Segoe UI" panose="020B0502040204020203" pitchFamily="34" charset="0"/>
              </a:rPr>
              <a:t>¡VIAJEMOS!</a:t>
            </a:r>
            <a:endParaRPr lang="es-ES" sz="4800" dirty="0">
              <a:latin typeface="Gill Sans MT" panose="020B05020201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0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50</Words>
  <Application>Microsoft Office PowerPoint</Application>
  <PresentationFormat>Panorámica</PresentationFormat>
  <Paragraphs>13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Gill Sans MT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Esther Aragó Eliche</dc:creator>
  <cp:lastModifiedBy>Esther Aragó Eliche</cp:lastModifiedBy>
  <cp:revision>6</cp:revision>
  <dcterms:created xsi:type="dcterms:W3CDTF">2022-06-26T09:26:26Z</dcterms:created>
  <dcterms:modified xsi:type="dcterms:W3CDTF">2022-06-26T20:54:55Z</dcterms:modified>
</cp:coreProperties>
</file>